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0" autoAdjust="0"/>
    <p:restoredTop sz="85494" autoAdjust="0"/>
  </p:normalViewPr>
  <p:slideViewPr>
    <p:cSldViewPr snapToGrid="0">
      <p:cViewPr varScale="1">
        <p:scale>
          <a:sx n="187" d="100"/>
          <a:sy n="187" d="100"/>
        </p:scale>
        <p:origin x="4480" y="200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14,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E/O co-design (Kim, </a:t>
            </a:r>
            <a:r>
              <a:rPr lang="en-US" dirty="0" err="1"/>
              <a:t>Harjani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paradigms (Cao, </a:t>
            </a:r>
            <a:r>
              <a:rPr lang="en-US" dirty="0" err="1"/>
              <a:t>Karpuzcu</a:t>
            </a:r>
            <a:r>
              <a:rPr lang="en-US" dirty="0"/>
              <a:t>, Zhao)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68512</TotalTime>
  <Words>258</Words>
  <Application>Microsoft Macintosh PowerPoint</Application>
  <PresentationFormat>Widescreen</PresentationFormat>
  <Paragraphs>59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Sans Symbols</vt:lpstr>
      <vt:lpstr>Arial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1501</cp:revision>
  <dcterms:modified xsi:type="dcterms:W3CDTF">2025-01-14T18:13:53Z</dcterms:modified>
</cp:coreProperties>
</file>